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468F-6682-48AA-B5F4-BEF8E7F9833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897F-7A41-40D7-BC9E-F666B07C585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ru-RU" altLang="en-US"/>
              <a:t>Свеча горела...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r>
              <a:rPr lang="ru-RU" altLang="en-US"/>
              <a:t>Андрей Евгеньевич Кузнецов</a:t>
            </a:r>
            <a:endParaRPr lang="ru-RU" altLang="en-US"/>
          </a:p>
          <a:p>
            <a:endParaRPr lang="ru-RU" altLang="en-US"/>
          </a:p>
          <a:p>
            <a:r>
              <a:rPr lang="ru-RU" altLang="en-US"/>
              <a:t>Москва </a:t>
            </a:r>
            <a:endParaRPr lang="ru-RU" altLang="en-US"/>
          </a:p>
          <a:p>
            <a:r>
              <a:rPr lang="ru-RU" altLang="en-US"/>
              <a:t>2019</a:t>
            </a:r>
            <a:endParaRPr lang="ru-RU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Практическая польза цифровизации. 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Больше обратной связи растет бигдата при грамотной и своевременной аналитике крупные компании быстрее находят новые торговые ниши и новые методы извлечения прибыли. Оптимизируют маршруты и методы управления потенциальными потребителями.</a:t>
            </a:r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Мнимые авторитеты цифровизации.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Сбербанк и ВТБ, МТС Билайн и другие операторы мобильной связи, ВИЗА И система МИР </a:t>
            </a:r>
            <a:endParaRPr lang="ru-RU" altLang="en-US"/>
          </a:p>
          <a:p>
            <a:endParaRPr lang="ru-RU" altLang="en-US"/>
          </a:p>
          <a:p>
            <a:endParaRPr lang="ru-RU" altLang="en-US"/>
          </a:p>
          <a:p>
            <a:endParaRPr lang="ru-R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6580"/>
            <a:ext cx="10515600" cy="1793875"/>
          </a:xfrm>
        </p:spPr>
        <p:txBody>
          <a:bodyPr>
            <a:normAutofit fontScale="90000"/>
          </a:bodyPr>
          <a:p>
            <a:r>
              <a:rPr lang="ru-RU" altLang="en-US"/>
              <a:t>Цифровизация - очередной маркетинговый ход корпораций производящих электронно-цифровое оборудование. 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3909695"/>
            <a:ext cx="10515600" cy="1301115"/>
          </a:xfrm>
        </p:spPr>
        <p:txBody>
          <a:bodyPr/>
          <a:p>
            <a:r>
              <a:rPr lang="ru-RU" altLang="en-US" sz="4800">
                <a:sym typeface="+mn-ea"/>
              </a:rPr>
              <a:t>- Майкрософт, Гугл, CISCO&amp;ORACL</a:t>
            </a:r>
            <a:endParaRPr lang="ru-RU" altLang="en-US" sz="4800"/>
          </a:p>
          <a:p>
            <a:endParaRPr lang="ru-RU" altLang="en-US" sz="4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Цифровизация избыточна во многих областях жизнедеятельности обычных людей.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r>
              <a:rPr lang="ru-RU" altLang="en-US"/>
              <a:t>Порядка 22,6% россиян не имеют доступ к централизованной канализации. Большинство из них пользуются выгребными ямами. Об этом говорится в исследовании Росстата.</a:t>
            </a:r>
            <a:endParaRPr lang="ru-RU" altLang="en-US"/>
          </a:p>
          <a:p>
            <a:r>
              <a:rPr lang="ru-RU" altLang="en-US"/>
              <a:t>«16,8% граждан пользуются системой труб в выгребные ямы, а у 5,8% населения система канализации отсутствует», — передает РБК исследование. По данным специалистов, в городах, где россияне проживают в многоквартирных домах, только у 9% нет доступа к канализации.</a:t>
            </a:r>
            <a:endParaRPr lang="ru-RU" altLang="en-US"/>
          </a:p>
          <a:p>
            <a:r>
              <a:rPr lang="ru-RU" altLang="en-US"/>
              <a:t>Централизованная канализация отсутствует у 66,5% россиян, которые проживают в сельской местности. Из них 48,1% семей пользуются выгребными ямами, а у 18,4% канализации нет вовсе.</a:t>
            </a:r>
            <a:endParaRPr lang="ru-RU" altLang="en-US"/>
          </a:p>
          <a:p>
            <a:r>
              <a:rPr lang="ru-RU" altLang="en-US"/>
              <a:t>Статистику подготовил Росстат в рамках комплексного наблюдения условий жизни населения страны по результатам 2018 года. Исследование проводилось с 15 по 29 сентября. В опросе приняли участие 60 тысяч домохозяйств.</a:t>
            </a:r>
            <a:endParaRPr lang="ru-RU" altLang="en-US"/>
          </a:p>
          <a:p>
            <a:r>
              <a:rPr lang="ru-RU" altLang="en-US"/>
              <a:t>Аналогичное исследование в 2016 году показало, что централизованная канализация отсутствовала у 23,6% населения. 16,5% опрощенных отметили, что пользовались выгребными ямами, 7,1% указали, что канализации вовсе не имеют.</a:t>
            </a:r>
            <a:endParaRPr lang="ru-RU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Смещение границ контроля в пользу автоматизированных и автономных устройств.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Парадокс цифровых решений в управлении чем либо: В процессе создания автоматизированных систем все инструменты и процедуры контроля централизуются стяжаются в едином центре вычислений. Создаваемый черный ящик должен знать все получать инфоормацию от всех терминалов для того чтобы якобы принять адекватное производственной ситуации решение. </a:t>
            </a:r>
            <a:endParaRPr lang="ru-RU" altLang="en-US"/>
          </a:p>
          <a:p>
            <a:r>
              <a:rPr lang="ru-RU" altLang="en-US"/>
              <a:t>Но дальше когда система управления будет внедрена весь контроль будет утерян и подобная централизованность обернется опасной уязвимостью.</a:t>
            </a:r>
            <a:endParaRPr lang="ru-RU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Человеческий фактор как главная «причина» делегирования полномочий роботу.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Люди опасны для цифровых производств и цифровой экономики. </a:t>
            </a:r>
            <a:endParaRPr lang="ru-RU" altLang="en-US"/>
          </a:p>
          <a:p>
            <a:r>
              <a:rPr lang="ru-RU" altLang="en-US"/>
              <a:t>Люди медленные, болеют, невнимательны, устают не стабильны в выполнении процессов, считают рутину тяжелой ищут компромисы и создают лайфхаки. Нарушаю правила и условия не считая их обязательными. Могут во чтото верить и быть жертвами предрассудков.</a:t>
            </a:r>
            <a:endParaRPr lang="ru-RU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72795"/>
            <a:ext cx="6282690" cy="5630545"/>
          </a:xfrm>
        </p:spPr>
        <p:txBody>
          <a:bodyPr>
            <a:normAutofit fontScale="90000"/>
          </a:bodyPr>
          <a:p>
            <a:r>
              <a:rPr lang="ru-RU" altLang="en-US"/>
              <a:t>Насущная необходимость создания экспертного сообщества (лаборатории или даже кафедры в рамках университета) и соответствующих методик охраны областей и объектов управления, где способен полноценно контролировать ситуацию только человек. </a:t>
            </a:r>
            <a:endParaRPr lang="ru-RU" altLang="en-US"/>
          </a:p>
        </p:txBody>
      </p:sp>
      <p:pic>
        <p:nvPicPr>
          <p:cNvPr id="4" name="Замещающее содержимое 3" descr="75524147604981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120890" y="2081530"/>
            <a:ext cx="4750435" cy="24942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9600" y="2087245"/>
            <a:ext cx="6073775" cy="1325880"/>
          </a:xfrm>
        </p:spPr>
        <p:txBody>
          <a:bodyPr/>
          <a:p>
            <a:r>
              <a:rPr lang="ru-RU" altLang="en-US"/>
              <a:t>Спасибо за внимание!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721225" y="5013325"/>
            <a:ext cx="7312660" cy="1376045"/>
          </a:xfrm>
        </p:spPr>
        <p:txBody>
          <a:bodyPr/>
          <a:p>
            <a:pPr marL="0" indent="0">
              <a:buNone/>
            </a:pPr>
            <a:r>
              <a:rPr lang="en-US" altLang="ru-RU" sz="4400"/>
              <a:t>andrey@kuznetsoff.com</a:t>
            </a:r>
            <a:endParaRPr lang="en-US" altLang="ru-RU"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Цифровая экономика: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985520" y="1971675"/>
            <a:ext cx="10515600" cy="168084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ru-RU" altLang="en-US" sz="4000"/>
              <a:t>Свобода выбора или цифровой коридор возможностей </a:t>
            </a:r>
            <a:endParaRPr lang="ru-RU" altLang="en-US" sz="4000"/>
          </a:p>
          <a:p>
            <a:endParaRPr lang="ru-RU" altLang="en-US" sz="4000"/>
          </a:p>
          <a:p>
            <a:pPr marL="0" indent="0">
              <a:buNone/>
            </a:pPr>
            <a:r>
              <a:rPr lang="ru-RU" altLang="en-US" sz="4000"/>
              <a:t>- вероятно ключевой вопрос человечества 2020-х?</a:t>
            </a:r>
            <a:endParaRPr lang="ru-RU" altLang="en-US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Эволюция возможностей электронных устройств: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3200"/>
              <a:t>Инструменты сбора информации, инструменты хранения информации, инструменты обработки информации, управление обратной связью при сборе информации (интерактивность) , сбор и обработка информации для принятия решений, принятие решений (рекомендательных характер), принятие решений с функциями автономного управления процессами, оптимизация и конструирование процессов ... Что дальше? </a:t>
            </a:r>
            <a:endParaRPr lang="ru-RU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ru-RU" altLang="en-US"/>
              <a:t>Проблемы роботизации (цифровизации) традиционно творческих функций личности.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3600"/>
              <a:t>Человек (сформированная социумом личность) едва уловимый субстрат отношений чувств воспоминаний достижений и неудач. Все это еще долго будет служить главной движущей силой эволюции.</a:t>
            </a:r>
            <a:endParaRPr lang="ru-RU" altLang="en-US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4940935"/>
          </a:xfrm>
        </p:spPr>
        <p:txBody>
          <a:bodyPr>
            <a:normAutofit fontScale="90000"/>
          </a:bodyPr>
          <a:p>
            <a:r>
              <a:rPr lang="ru-RU" altLang="en-US"/>
              <a:t>Прекариат (от лат. precarium — нестабильный, негарантированный и «пролетариат») — новый социальный класс работников с временной или частичной занятостью, которая носит постоянный и устойчивый характер. Автор термина - британский экономист Гай Стэндинг.</a:t>
            </a:r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ym typeface="+mn-ea"/>
              </a:rPr>
              <a:t>Прекариат 2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ru-RU" altLang="en-US"/>
              <a:t>Прекариат является продуктом неолиберализма с гибким рынком труда, позволяющим быстро менять размер заработной платы (особенно в сторону понижения), уровень занятости.</a:t>
            </a:r>
            <a:endParaRPr lang="ru-RU" altLang="en-US"/>
          </a:p>
          <a:p>
            <a:r>
              <a:rPr lang="ru-RU" altLang="en-US"/>
              <a:t>Появление класса «рикш XXI века», работающих на цифровую экономику, — это, по сути, внутренний аутсорсинг, обнаружение капиталом в развитых странах рабочей силы, которой можно предоставлять условия труда, практически сравнимые с таковыми в Бангладеш или Камбодже. Внутренний аутсорсинг напоминает процесс внутренней колонизации (см. книгу Александра Эткинда «Внутренняя колонизация. Имперский опыт России»). Особенно выделяется применение к «автохтонному» населению практик, отработанных в колониях (сейчас — в современных странах аутсорсинга).</a:t>
            </a:r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ym typeface="+mn-ea"/>
              </a:rPr>
              <a:t>Состав прекариата:</a:t>
            </a:r>
            <a:endParaRPr lang="ru-RU" altLang="en-US"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492885"/>
            <a:ext cx="10515600" cy="4351338"/>
          </a:xfrm>
        </p:spPr>
        <p:txBody>
          <a:bodyPr/>
          <a:p>
            <a:endParaRPr lang="ru-RU" altLang="en-US"/>
          </a:p>
          <a:p>
            <a:r>
              <a:rPr lang="ru-RU" altLang="en-US"/>
              <a:t>трудоспособное население, занятое постоянно на временной работе (водители Яндекс.Такси),</a:t>
            </a:r>
            <a:endParaRPr lang="ru-RU" altLang="en-US"/>
          </a:p>
          <a:p>
            <a:r>
              <a:rPr lang="ru-RU" altLang="en-US"/>
              <a:t>люди, работающие неполный рабочий день или пробивающиеся сезонными и случайными приработками,</a:t>
            </a:r>
            <a:endParaRPr lang="ru-RU" altLang="en-US"/>
          </a:p>
          <a:p>
            <a:r>
              <a:rPr lang="ru-RU" altLang="en-US"/>
              <a:t>безработное население,</a:t>
            </a:r>
            <a:endParaRPr lang="ru-RU" altLang="en-US"/>
          </a:p>
          <a:p>
            <a:r>
              <a:rPr lang="ru-RU" altLang="en-US"/>
              <a:t>люди, занимающиеся фрилансом и заемным трудом,</a:t>
            </a:r>
            <a:endParaRPr lang="ru-RU" altLang="en-US"/>
          </a:p>
          <a:p>
            <a:r>
              <a:rPr lang="ru-RU" altLang="en-US"/>
              <a:t>мигранты,</a:t>
            </a:r>
            <a:endParaRPr lang="ru-RU" altLang="en-US"/>
          </a:p>
          <a:p>
            <a:r>
              <a:rPr lang="ru-RU" altLang="en-US"/>
              <a:t>студенты и стажеры.</a:t>
            </a:r>
            <a:endParaRPr lang="ru-R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Для прекариата характерны: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неустойчивое социальное положение,</a:t>
            </a:r>
            <a:endParaRPr lang="ru-RU" altLang="en-US"/>
          </a:p>
          <a:p>
            <a:r>
              <a:rPr lang="ru-RU" altLang="en-US"/>
              <a:t>слабая социальная защищенность и отсутствие многих социальных гарантий,</a:t>
            </a:r>
            <a:endParaRPr lang="ru-RU" altLang="en-US"/>
          </a:p>
          <a:p>
            <a:r>
              <a:rPr lang="ru-RU" altLang="en-US"/>
              <a:t>нестабильный доход,</a:t>
            </a:r>
            <a:endParaRPr lang="ru-RU" altLang="en-US"/>
          </a:p>
          <a:p>
            <a:r>
              <a:rPr lang="ru-RU" altLang="en-US"/>
              <a:t>депрофессионализация.</a:t>
            </a:r>
            <a:endParaRPr lang="ru-R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51255"/>
            <a:ext cx="10515600" cy="1325563"/>
          </a:xfrm>
        </p:spPr>
        <p:txBody>
          <a:bodyPr>
            <a:normAutofit fontScale="90000"/>
          </a:bodyPr>
          <a:p>
            <a:r>
              <a:rPr lang="ru-RU" altLang="en-US">
                <a:sym typeface="+mn-ea"/>
              </a:rPr>
              <a:t>Цифровая экономика как причина ослабления слабых</a:t>
            </a:r>
            <a:br>
              <a:rPr lang="ru-RU" altLang="en-US"/>
            </a:b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3079750"/>
            <a:ext cx="10515600" cy="3128010"/>
          </a:xfrm>
        </p:spPr>
        <p:txBody>
          <a:bodyPr/>
          <a:p>
            <a:r>
              <a:rPr lang="ru-RU" altLang="en-US"/>
              <a:t>К 2018 году автоматизация, аутсорсинг и технологическое изменение баланса сил уже привели к резкому ослаблению «слабых».</a:t>
            </a:r>
            <a:endParaRPr lang="ru-RU" altLang="en-US"/>
          </a:p>
          <a:p>
            <a:r>
              <a:rPr lang="ru-RU" altLang="en-US"/>
              <a:t>Роботизация и внедрение искусственного интеллекта (ИИ) сделают «слабых» просто ненужными. До такой степени, до которой изобретение двигателя внутреннего сгорания сделало ненужными лошадей в начале ХХ века.</a:t>
            </a: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5507</Words>
  <Application>WPS Presentation</Application>
  <PresentationFormat>Широкоэкранный</PresentationFormat>
  <Paragraphs>89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Almonte Snow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Свеча горела...</dc:title>
  <dc:creator>LENOVO</dc:creator>
  <cp:lastModifiedBy>LENOVO</cp:lastModifiedBy>
  <cp:revision>1</cp:revision>
  <dcterms:created xsi:type="dcterms:W3CDTF">2019-06-27T19:02:25Z</dcterms:created>
  <dcterms:modified xsi:type="dcterms:W3CDTF">2019-06-27T19:02:25Z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1049-10.2.0.5908</vt:lpwstr>
  </property>
</Properties>
</file>